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6" r:id="rId2"/>
    <p:sldId id="259" r:id="rId3"/>
    <p:sldId id="267" r:id="rId4"/>
    <p:sldId id="263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78" autoAdjust="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824E60-4025-4A07-9F95-369F26EF54D1}" type="datetimeFigureOut">
              <a:rPr lang="ko-KR" altLang="en-US" smtClean="0"/>
              <a:t>2017-09-08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DD0C97-FFBF-4CA8-A328-E778B74218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8283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98C78-B088-4ED4-9274-03B3F4B81C1A}" type="datetimeFigureOut">
              <a:rPr lang="ko-KR" altLang="en-US" smtClean="0"/>
              <a:pPr/>
              <a:t>2017-09-08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F8837-D21A-4B13-8069-8DDE82856E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9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9613"/>
          </a:xfrm>
          <a:solidFill>
            <a:schemeClr val="tx1">
              <a:lumMod val="75000"/>
              <a:lumOff val="25000"/>
            </a:schemeClr>
          </a:solidFill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ko-KR" sz="2800" b="1" dirty="0" smtClean="0">
                <a:latin typeface="+mn-ea"/>
                <a:ea typeface="+mn-ea"/>
              </a:rPr>
              <a:t>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  <a:ea typeface="+mn-ea"/>
              </a:rPr>
              <a:t>■ 본인소개</a:t>
            </a:r>
            <a:endParaRPr lang="ko-KR" altLang="en-US" sz="28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87137"/>
              </p:ext>
            </p:extLst>
          </p:nvPr>
        </p:nvGraphicFramePr>
        <p:xfrm>
          <a:off x="467545" y="826446"/>
          <a:ext cx="8136903" cy="5770906"/>
        </p:xfrm>
        <a:graphic>
          <a:graphicData uri="http://schemas.openxmlformats.org/drawingml/2006/table">
            <a:tbl>
              <a:tblPr/>
              <a:tblGrid>
                <a:gridCol w="1731465"/>
                <a:gridCol w="987969"/>
                <a:gridCol w="1920043"/>
                <a:gridCol w="1173474"/>
                <a:gridCol w="2323952"/>
              </a:tblGrid>
              <a:tr h="433378">
                <a:tc grid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개인 이력사항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41646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a typeface="+mn-ea"/>
                        </a:rPr>
                        <a:t>성 명</a:t>
                      </a:r>
                      <a:endParaRPr lang="ko-KR" altLang="en-US" sz="1100" b="1" kern="0" spc="0" dirty="0" smtClean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</a:rPr>
                        <a:t>성별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512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a typeface="+mn-ea"/>
                        </a:rPr>
                        <a:t>주민번호</a:t>
                      </a:r>
                      <a:endParaRPr lang="ko-KR" altLang="en-US" sz="1100" b="1" kern="0" spc="0" dirty="0" smtClean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75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자 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a typeface="맑은 고딕"/>
                        </a:rPr>
                        <a:t>택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 주 소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7230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연 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a typeface="맑은 고딕"/>
                        </a:rPr>
                        <a:t>락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 처 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휴대폰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긴급연락처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관계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5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E-mail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751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학 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a typeface="맑은 고딕"/>
                        </a:rPr>
                        <a:t>력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 사 항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대학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대학원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a typeface="맑은 고딕"/>
                        </a:rPr>
                        <a:t>학 과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5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학 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재학사항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5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기타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취미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</a:rPr>
                        <a:t>SNS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</a:rPr>
                        <a:t>주소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5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a typeface="맑은 고딕"/>
                        </a:rPr>
                        <a:t>활동가능일자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a typeface="맑은 고딕"/>
                        </a:rPr>
                        <a:t>활동시간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/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a typeface="맑은 고딕"/>
                        </a:rPr>
                        <a:t>활동요일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512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</a:rPr>
                        <a:t>대외활동내역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</a:rPr>
                        <a:t>활동기간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</a:rPr>
                        <a:t>활동내용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512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512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5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</a:rPr>
                        <a:t>외국어 능력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</a:rPr>
                        <a:t>영어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smtClean="0">
                          <a:solidFill>
                            <a:schemeClr val="tx1"/>
                          </a:solidFill>
                          <a:latin typeface="맑은 고딕"/>
                        </a:rPr>
                        <a:t>상</a:t>
                      </a:r>
                      <a:r>
                        <a:rPr lang="en-US" altLang="ko-KR" sz="1100" b="0" kern="0" spc="0" baseline="0" dirty="0" smtClean="0">
                          <a:solidFill>
                            <a:schemeClr val="tx1"/>
                          </a:solidFill>
                          <a:latin typeface="맑은 고딕"/>
                        </a:rPr>
                        <a:t> / </a:t>
                      </a:r>
                      <a:r>
                        <a:rPr lang="ko-KR" altLang="en-US" sz="1100" b="0" kern="0" spc="0" baseline="0" dirty="0" smtClean="0">
                          <a:solidFill>
                            <a:schemeClr val="tx1"/>
                          </a:solidFill>
                          <a:latin typeface="맑은 고딕"/>
                        </a:rPr>
                        <a:t>중</a:t>
                      </a:r>
                      <a:r>
                        <a:rPr lang="en-US" altLang="ko-KR" sz="1100" b="0" kern="0" spc="0" baseline="0" dirty="0" smtClean="0">
                          <a:solidFill>
                            <a:schemeClr val="tx1"/>
                          </a:solidFill>
                          <a:latin typeface="맑은 고딕"/>
                        </a:rPr>
                        <a:t> / </a:t>
                      </a:r>
                      <a:r>
                        <a:rPr lang="ko-KR" altLang="en-US" sz="1100" b="0" kern="0" spc="0" baseline="0" dirty="0" smtClean="0">
                          <a:solidFill>
                            <a:schemeClr val="tx1"/>
                          </a:solidFill>
                          <a:latin typeface="맑은 고딕"/>
                        </a:rPr>
                        <a:t>하</a:t>
                      </a:r>
                      <a:endParaRPr lang="ko-KR" altLang="en-US" sz="1100" b="0" kern="0" spc="0" dirty="0">
                        <a:solidFill>
                          <a:schemeClr val="tx1"/>
                        </a:solidFill>
                        <a:latin typeface="맑은 고딕"/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</a:rPr>
                        <a:t>중국어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</a:rPr>
                        <a:t>상</a:t>
                      </a:r>
                      <a:r>
                        <a:rPr lang="en-US" altLang="ko-KR" sz="1100" b="1" kern="0" spc="0" baseline="0" dirty="0" smtClean="0">
                          <a:solidFill>
                            <a:schemeClr val="tx1"/>
                          </a:solidFill>
                        </a:rPr>
                        <a:t> / </a:t>
                      </a:r>
                      <a:r>
                        <a:rPr lang="ko-KR" altLang="en-US" sz="1100" b="1" kern="0" spc="0" baseline="0" dirty="0" smtClean="0">
                          <a:solidFill>
                            <a:schemeClr val="tx1"/>
                          </a:solidFill>
                        </a:rPr>
                        <a:t>중 </a:t>
                      </a:r>
                      <a:r>
                        <a:rPr lang="en-US" altLang="ko-KR" sz="1100" b="1" kern="0" spc="0" baseline="0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100" b="1" kern="0" spc="0" baseline="0" dirty="0" smtClean="0">
                          <a:solidFill>
                            <a:schemeClr val="tx1"/>
                          </a:solidFill>
                        </a:rPr>
                        <a:t>하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</a:endParaRPr>
                    </a:p>
                  </a:txBody>
                  <a:tcPr marL="59141" marR="59141" marT="43099" marB="4309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9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9613"/>
          </a:xfrm>
          <a:solidFill>
            <a:schemeClr val="tx1">
              <a:lumMod val="75000"/>
              <a:lumOff val="25000"/>
            </a:schemeClr>
          </a:solidFill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ko-KR" sz="2800" b="1" dirty="0" smtClean="0">
                <a:latin typeface="+mn-ea"/>
                <a:ea typeface="+mn-ea"/>
              </a:rPr>
              <a:t>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  <a:ea typeface="+mn-ea"/>
              </a:rPr>
              <a:t>■ 참가목표 및 지원동기  </a:t>
            </a:r>
            <a:endParaRPr lang="ko-KR" altLang="en-US" sz="28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79512" y="980729"/>
            <a:ext cx="1152128" cy="432047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ctr" fontAlgn="auto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solidFill>
                  <a:schemeClr val="tx2"/>
                </a:solidFill>
              </a:rPr>
              <a:t>참가목표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51520" y="1556791"/>
            <a:ext cx="8712968" cy="1440159"/>
          </a:xfrm>
          <a:prstGeom prst="rect">
            <a:avLst/>
          </a:prstGeom>
          <a:noFill/>
          <a:ln w="63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179512" y="3140968"/>
            <a:ext cx="1152128" cy="432047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ctr" fontAlgn="auto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solidFill>
                  <a:schemeClr val="tx2"/>
                </a:solidFill>
              </a:rPr>
              <a:t>지</a:t>
            </a:r>
            <a:r>
              <a:rPr lang="ko-KR" altLang="en-US" b="1" dirty="0">
                <a:solidFill>
                  <a:schemeClr val="tx2"/>
                </a:solidFill>
              </a:rPr>
              <a:t>원</a:t>
            </a:r>
            <a:r>
              <a:rPr lang="ko-KR" altLang="en-US" b="1" dirty="0" smtClean="0">
                <a:solidFill>
                  <a:schemeClr val="tx2"/>
                </a:solidFill>
              </a:rPr>
              <a:t>동기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1520" y="3717032"/>
            <a:ext cx="8712968" cy="2498050"/>
          </a:xfrm>
          <a:prstGeom prst="rect">
            <a:avLst/>
          </a:prstGeom>
          <a:noFill/>
          <a:ln w="63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1556792"/>
            <a:ext cx="8712968" cy="37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/>
              <a:t>  </a:t>
            </a:r>
            <a:r>
              <a:rPr lang="en-US" altLang="ko-KR" sz="1400" dirty="0" smtClean="0"/>
              <a:t>-</a:t>
            </a:r>
            <a:endParaRPr lang="ko-KR" altLang="ko-KR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3717030"/>
            <a:ext cx="8712968" cy="37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/>
              <a:t>-</a:t>
            </a:r>
            <a:endParaRPr lang="ko-KR" altLang="ko-K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9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9613"/>
          </a:xfrm>
          <a:solidFill>
            <a:schemeClr val="tx1">
              <a:lumMod val="75000"/>
              <a:lumOff val="25000"/>
            </a:schemeClr>
          </a:solidFill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ko-KR" sz="2800" b="1" dirty="0" smtClean="0">
                <a:latin typeface="+mn-ea"/>
                <a:ea typeface="+mn-ea"/>
              </a:rPr>
              <a:t>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  <a:ea typeface="+mn-ea"/>
              </a:rPr>
              <a:t>■ 본인소개 자유양식</a:t>
            </a:r>
            <a:endParaRPr lang="ko-KR" altLang="en-US" sz="28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20" y="908720"/>
            <a:ext cx="7560840" cy="50405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fontAlgn="auto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solidFill>
                  <a:schemeClr val="tx2"/>
                </a:solidFill>
              </a:rPr>
              <a:t>주어진 키워드를 중심으로 자유롭게 작성하시오</a:t>
            </a:r>
            <a:r>
              <a:rPr lang="en-US" altLang="ko-KR" b="1" dirty="0" smtClean="0">
                <a:solidFill>
                  <a:schemeClr val="tx2"/>
                </a:solidFill>
              </a:rPr>
              <a:t>. (</a:t>
            </a:r>
            <a:r>
              <a:rPr lang="ko-KR" altLang="en-US" b="1" dirty="0" smtClean="0">
                <a:solidFill>
                  <a:schemeClr val="tx2"/>
                </a:solidFill>
              </a:rPr>
              <a:t>꿈</a:t>
            </a:r>
            <a:r>
              <a:rPr lang="en-US" altLang="ko-KR" b="1" dirty="0" smtClean="0">
                <a:solidFill>
                  <a:schemeClr val="tx2"/>
                </a:solidFill>
              </a:rPr>
              <a:t>, </a:t>
            </a:r>
            <a:r>
              <a:rPr lang="ko-KR" altLang="en-US" b="1" dirty="0" smtClean="0">
                <a:solidFill>
                  <a:schemeClr val="tx2"/>
                </a:solidFill>
              </a:rPr>
              <a:t>성장</a:t>
            </a:r>
            <a:r>
              <a:rPr lang="en-US" altLang="ko-KR" b="1" dirty="0" smtClean="0">
                <a:solidFill>
                  <a:schemeClr val="tx2"/>
                </a:solidFill>
              </a:rPr>
              <a:t>)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8" b="3800"/>
          <a:stretch/>
        </p:blipFill>
        <p:spPr>
          <a:xfrm>
            <a:off x="323528" y="1529445"/>
            <a:ext cx="2952329" cy="4614199"/>
          </a:xfrm>
          <a:prstGeom prst="rect">
            <a:avLst/>
          </a:prstGeom>
        </p:spPr>
      </p:pic>
      <p:grpSp>
        <p:nvGrpSpPr>
          <p:cNvPr id="9" name="그룹 8"/>
          <p:cNvGrpSpPr/>
          <p:nvPr/>
        </p:nvGrpSpPr>
        <p:grpSpPr>
          <a:xfrm>
            <a:off x="5220072" y="2564904"/>
            <a:ext cx="3672408" cy="3578740"/>
            <a:chOff x="5292080" y="2564904"/>
            <a:chExt cx="3672408" cy="3578740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45" t="2644" r="5414"/>
            <a:stretch/>
          </p:blipFill>
          <p:spPr>
            <a:xfrm>
              <a:off x="5515002" y="2564904"/>
              <a:ext cx="3449486" cy="3578740"/>
            </a:xfrm>
            <a:prstGeom prst="rect">
              <a:avLst/>
            </a:prstGeom>
          </p:spPr>
        </p:pic>
        <p:sp>
          <p:nvSpPr>
            <p:cNvPr id="8" name="직사각형 7"/>
            <p:cNvSpPr/>
            <p:nvPr/>
          </p:nvSpPr>
          <p:spPr>
            <a:xfrm>
              <a:off x="5292080" y="3789040"/>
              <a:ext cx="1584176" cy="7920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323528" y="1620664"/>
            <a:ext cx="8568000" cy="253211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800" dirty="0" smtClean="0"/>
              <a:t>--</a:t>
            </a:r>
            <a:endParaRPr lang="en-US" altLang="ko-KR" sz="800" dirty="0"/>
          </a:p>
        </p:txBody>
      </p:sp>
      <p:sp>
        <p:nvSpPr>
          <p:cNvPr id="5" name="직사각형 4"/>
          <p:cNvSpPr/>
          <p:nvPr/>
        </p:nvSpPr>
        <p:spPr>
          <a:xfrm>
            <a:off x="323528" y="1556792"/>
            <a:ext cx="8568952" cy="4586852"/>
          </a:xfrm>
          <a:prstGeom prst="rect">
            <a:avLst/>
          </a:prstGeom>
          <a:noFill/>
          <a:ln w="63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9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9613"/>
          </a:xfrm>
          <a:solidFill>
            <a:schemeClr val="tx1">
              <a:lumMod val="75000"/>
              <a:lumOff val="25000"/>
            </a:schemeClr>
          </a:solidFill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ko-KR" sz="2800" b="1" dirty="0" smtClean="0">
                <a:latin typeface="+mn-ea"/>
                <a:ea typeface="+mn-ea"/>
              </a:rPr>
              <a:t>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  <a:ea typeface="+mn-ea"/>
              </a:rPr>
              <a:t>■ 작성방법</a:t>
            </a:r>
            <a:endParaRPr lang="ko-KR" altLang="en-US" sz="28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51520" y="1052736"/>
            <a:ext cx="8712968" cy="1944216"/>
          </a:xfrm>
          <a:prstGeom prst="rect">
            <a:avLst/>
          </a:prstGeom>
          <a:noFill/>
          <a:ln w="63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b="1" dirty="0" smtClean="0"/>
              <a:t>양식 </a:t>
            </a:r>
            <a:r>
              <a:rPr lang="en-US" altLang="ko-KR" b="1" dirty="0" smtClean="0"/>
              <a:t>: PPT</a:t>
            </a:r>
            <a:r>
              <a:rPr lang="ko-KR" altLang="en-US" b="1" dirty="0" smtClean="0"/>
              <a:t>로 제출 </a:t>
            </a:r>
            <a:r>
              <a:rPr lang="en-US" altLang="ko-KR" b="1" dirty="0" smtClean="0"/>
              <a:t>/ </a:t>
            </a:r>
            <a:r>
              <a:rPr lang="ko-KR" altLang="en-US" b="1" dirty="0" smtClean="0"/>
              <a:t>세부내용은 자유 구성 </a:t>
            </a:r>
            <a:r>
              <a:rPr lang="en-US" altLang="ko-KR" b="1" dirty="0" smtClean="0"/>
              <a:t>/ </a:t>
            </a:r>
            <a:r>
              <a:rPr lang="ko-KR" altLang="en-US" b="1" dirty="0" smtClean="0"/>
              <a:t>전체 이미지는 양식대로 작성</a:t>
            </a:r>
            <a:endParaRPr lang="en-US" altLang="ko-KR" b="1" dirty="0" smtClean="0"/>
          </a:p>
          <a:p>
            <a:pPr marL="342900" indent="-342900">
              <a:buAutoNum type="arabicPeriod"/>
            </a:pPr>
            <a:r>
              <a:rPr lang="ko-KR" altLang="en-US" b="1" dirty="0" smtClean="0"/>
              <a:t>문의 </a:t>
            </a:r>
            <a:r>
              <a:rPr lang="en-US" altLang="ko-KR" b="1" dirty="0" smtClean="0"/>
              <a:t>: 02)3142-1900 / </a:t>
            </a:r>
            <a:r>
              <a:rPr lang="ko-KR" altLang="en-US" b="1" dirty="0" smtClean="0"/>
              <a:t>이혜인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장재희</a:t>
            </a:r>
            <a:endParaRPr lang="en-US" altLang="ko-KR" b="1" dirty="0" smtClean="0"/>
          </a:p>
          <a:p>
            <a:pPr marL="342900" indent="-342900">
              <a:buAutoNum type="arabicPeriod"/>
            </a:pPr>
            <a:r>
              <a:rPr lang="ko-KR" altLang="en-US" b="1" dirty="0" smtClean="0"/>
              <a:t>참고자료 </a:t>
            </a:r>
            <a:r>
              <a:rPr lang="en-US" altLang="ko-KR" b="1" dirty="0" smtClean="0"/>
              <a:t>: </a:t>
            </a:r>
            <a:r>
              <a:rPr lang="ko-KR" altLang="en-US" b="1" dirty="0" err="1" smtClean="0"/>
              <a:t>이랜드복지재단</a:t>
            </a:r>
            <a:r>
              <a:rPr lang="ko-KR" altLang="en-US" b="1" dirty="0" smtClean="0"/>
              <a:t> 홈페이지 </a:t>
            </a:r>
            <a:endParaRPr lang="en-US" altLang="ko-KR" b="1" dirty="0" smtClean="0"/>
          </a:p>
          <a:p>
            <a:pPr marL="342900" indent="-342900">
              <a:buAutoNum type="arabicPeriod"/>
            </a:pPr>
            <a:r>
              <a:rPr lang="ko-KR" altLang="en-US" b="1" dirty="0" smtClean="0"/>
              <a:t>제출방법 </a:t>
            </a:r>
            <a:r>
              <a:rPr lang="en-US" altLang="ko-KR" b="1" dirty="0" smtClean="0"/>
              <a:t>: </a:t>
            </a:r>
            <a:r>
              <a:rPr lang="en-US" altLang="ko-KR" b="1" dirty="0" smtClean="0"/>
              <a:t>eland-recruit@hanmail.net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이메일접수만</a:t>
            </a:r>
            <a:r>
              <a:rPr lang="ko-KR" altLang="en-US" dirty="0" smtClean="0"/>
              <a:t> 가능</a:t>
            </a:r>
            <a:r>
              <a:rPr lang="en-US" altLang="ko-KR" dirty="0" smtClean="0"/>
              <a:t>)</a:t>
            </a:r>
          </a:p>
          <a:p>
            <a:endParaRPr lang="en-US" altLang="ko-KR" b="1" dirty="0" smtClean="0"/>
          </a:p>
          <a:p>
            <a:r>
              <a:rPr lang="en-US" altLang="ko-KR" b="1" dirty="0" smtClean="0"/>
              <a:t>(*</a:t>
            </a:r>
            <a:r>
              <a:rPr lang="ko-KR" altLang="en-US" b="1" dirty="0"/>
              <a:t>제목을 </a:t>
            </a:r>
            <a:r>
              <a:rPr lang="en-US" altLang="ko-KR" b="1" dirty="0"/>
              <a:t>"</a:t>
            </a:r>
            <a:r>
              <a:rPr lang="ko-KR" altLang="en-US" b="1" dirty="0" err="1"/>
              <a:t>이랜드복지재단</a:t>
            </a:r>
            <a:r>
              <a:rPr lang="en-US" altLang="ko-KR" b="1" dirty="0"/>
              <a:t>_</a:t>
            </a:r>
            <a:r>
              <a:rPr lang="ko-KR" altLang="en-US" b="1" dirty="0" err="1"/>
              <a:t>서포터즈</a:t>
            </a:r>
            <a:r>
              <a:rPr lang="en-US" altLang="ko-KR" b="1" dirty="0"/>
              <a:t>_</a:t>
            </a:r>
            <a:r>
              <a:rPr lang="ko-KR" altLang="en-US" b="1" dirty="0"/>
              <a:t>이름</a:t>
            </a:r>
            <a:r>
              <a:rPr lang="en-US" altLang="ko-KR" b="1" dirty="0"/>
              <a:t>"</a:t>
            </a:r>
            <a:r>
              <a:rPr lang="ko-KR" altLang="en-US" b="1" dirty="0"/>
              <a:t>으로 하신 뒤 보내주세요</a:t>
            </a:r>
            <a:r>
              <a:rPr lang="en-US" altLang="ko-KR" b="1" dirty="0"/>
              <a:t>)</a:t>
            </a:r>
            <a:endParaRPr lang="ko-KR" altLang="en-US" dirty="0"/>
          </a:p>
          <a:p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133</Words>
  <Application>Microsoft Office PowerPoint</Application>
  <PresentationFormat>화면 슬라이드 쇼(4:3)</PresentationFormat>
  <Paragraphs>45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 ■ 본인소개</vt:lpstr>
      <vt:lpstr> ■ 참가목표 및 지원동기  </vt:lpstr>
      <vt:lpstr> ■ 본인소개 자유양식</vt:lpstr>
      <vt:lpstr> ■ 작성방법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lee_eungho01</dc:creator>
  <cp:lastModifiedBy>이혜인((복)이랜드복지재단 사무국)</cp:lastModifiedBy>
  <cp:revision>35</cp:revision>
  <dcterms:created xsi:type="dcterms:W3CDTF">2013-11-04T10:49:42Z</dcterms:created>
  <dcterms:modified xsi:type="dcterms:W3CDTF">2017-09-08T06:07:19Z</dcterms:modified>
</cp:coreProperties>
</file>